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</p:sldIdLst>
  <p:sldSz cx="7559675" cy="106918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Open Sans Light" panose="020B0306030504020204" pitchFamily="34" charset="0"/>
      <p:regular r:id="rId9"/>
      <p:italic r:id="rId10"/>
    </p:embeddedFont>
    <p:embeddedFont>
      <p:font typeface="Sequel" panose="020B0604020202020204" charset="0"/>
      <p:regular r:id="rId11"/>
    </p:embeddedFont>
  </p:embeddedFontLst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FECC0D"/>
    <a:srgbClr val="BC1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163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19" Type="http://schemas.openxmlformats.org/officeDocument/2006/relationships/customXml" Target="../customXml/item3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9"/>
            <a:ext cx="5669756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68" indent="0" algn="ctr">
              <a:buNone/>
              <a:defRPr sz="3119"/>
            </a:lvl2pPr>
            <a:lvl3pPr marL="1425534" indent="0" algn="ctr">
              <a:buNone/>
              <a:defRPr sz="2806"/>
            </a:lvl3pPr>
            <a:lvl4pPr marL="2138301" indent="0" algn="ctr">
              <a:buNone/>
              <a:defRPr sz="2495"/>
            </a:lvl4pPr>
            <a:lvl5pPr marL="2851068" indent="0" algn="ctr">
              <a:buNone/>
              <a:defRPr sz="2495"/>
            </a:lvl5pPr>
            <a:lvl6pPr marL="3563835" indent="0" algn="ctr">
              <a:buNone/>
              <a:defRPr sz="2495"/>
            </a:lvl6pPr>
            <a:lvl7pPr marL="4276601" indent="0" algn="ctr">
              <a:buNone/>
              <a:defRPr sz="2495"/>
            </a:lvl7pPr>
            <a:lvl8pPr marL="4989369" indent="0" algn="ctr">
              <a:buNone/>
              <a:defRPr sz="2495"/>
            </a:lvl8pPr>
            <a:lvl9pPr marL="5702135" indent="0" algn="ctr">
              <a:buNone/>
              <a:defRPr sz="2495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1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72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1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1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5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7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768" indent="0">
              <a:buNone/>
              <a:defRPr sz="3119">
                <a:solidFill>
                  <a:schemeClr val="tx1">
                    <a:tint val="75000"/>
                  </a:schemeClr>
                </a:solidFill>
              </a:defRPr>
            </a:lvl2pPr>
            <a:lvl3pPr marL="1425534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01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4pPr>
            <a:lvl5pPr marL="2851068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5pPr>
            <a:lvl6pPr marL="356383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6pPr>
            <a:lvl7pPr marL="4276601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7pPr>
            <a:lvl8pPr marL="4989369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8pPr>
            <a:lvl9pPr marL="570213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9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1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846201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1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569240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1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68" indent="0">
              <a:buNone/>
              <a:defRPr sz="3119" b="1"/>
            </a:lvl2pPr>
            <a:lvl3pPr marL="1425534" indent="0">
              <a:buNone/>
              <a:defRPr sz="2806" b="1"/>
            </a:lvl3pPr>
            <a:lvl4pPr marL="2138301" indent="0">
              <a:buNone/>
              <a:defRPr sz="2495" b="1"/>
            </a:lvl4pPr>
            <a:lvl5pPr marL="2851068" indent="0">
              <a:buNone/>
              <a:defRPr sz="2495" b="1"/>
            </a:lvl5pPr>
            <a:lvl6pPr marL="3563835" indent="0">
              <a:buNone/>
              <a:defRPr sz="2495" b="1"/>
            </a:lvl6pPr>
            <a:lvl7pPr marL="4276601" indent="0">
              <a:buNone/>
              <a:defRPr sz="2495" b="1"/>
            </a:lvl7pPr>
            <a:lvl8pPr marL="4989369" indent="0">
              <a:buNone/>
              <a:defRPr sz="2495" b="1"/>
            </a:lvl8pPr>
            <a:lvl9pPr marL="5702135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2" y="3905481"/>
            <a:ext cx="319809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6" cy="1284501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68" indent="0">
              <a:buNone/>
              <a:defRPr sz="3119" b="1"/>
            </a:lvl2pPr>
            <a:lvl3pPr marL="1425534" indent="0">
              <a:buNone/>
              <a:defRPr sz="2806" b="1"/>
            </a:lvl3pPr>
            <a:lvl4pPr marL="2138301" indent="0">
              <a:buNone/>
              <a:defRPr sz="2495" b="1"/>
            </a:lvl4pPr>
            <a:lvl5pPr marL="2851068" indent="0">
              <a:buNone/>
              <a:defRPr sz="2495" b="1"/>
            </a:lvl5pPr>
            <a:lvl6pPr marL="3563835" indent="0">
              <a:buNone/>
              <a:defRPr sz="2495" b="1"/>
            </a:lvl6pPr>
            <a:lvl7pPr marL="4276601" indent="0">
              <a:buNone/>
              <a:defRPr sz="2495" b="1"/>
            </a:lvl7pPr>
            <a:lvl8pPr marL="4989369" indent="0">
              <a:buNone/>
              <a:defRPr sz="2495" b="1"/>
            </a:lvl8pPr>
            <a:lvl9pPr marL="5702135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1"/>
            <a:ext cx="321384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0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3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4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7"/>
            <a:ext cx="2438192" cy="2494756"/>
          </a:xfrm>
        </p:spPr>
        <p:txBody>
          <a:bodyPr anchor="b"/>
          <a:lstStyle>
            <a:lvl1pPr>
              <a:defRPr sz="498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4988"/>
            </a:lvl1pPr>
            <a:lvl2pPr>
              <a:defRPr sz="4365"/>
            </a:lvl2pPr>
            <a:lvl3pPr>
              <a:defRPr sz="3742"/>
            </a:lvl3pPr>
            <a:lvl4pPr>
              <a:defRPr sz="3119"/>
            </a:lvl4pPr>
            <a:lvl5pPr>
              <a:defRPr sz="3119"/>
            </a:lvl5pPr>
            <a:lvl6pPr>
              <a:defRPr sz="3119"/>
            </a:lvl6pPr>
            <a:lvl7pPr>
              <a:defRPr sz="3119"/>
            </a:lvl7pPr>
            <a:lvl8pPr>
              <a:defRPr sz="3119"/>
            </a:lvl8pPr>
            <a:lvl9pPr>
              <a:defRPr sz="31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3"/>
            <a:ext cx="2438192" cy="5942372"/>
          </a:xfrm>
        </p:spPr>
        <p:txBody>
          <a:bodyPr/>
          <a:lstStyle>
            <a:lvl1pPr marL="0" indent="0">
              <a:buNone/>
              <a:defRPr sz="2495"/>
            </a:lvl1pPr>
            <a:lvl2pPr marL="712768" indent="0">
              <a:buNone/>
              <a:defRPr sz="2182"/>
            </a:lvl2pPr>
            <a:lvl3pPr marL="1425534" indent="0">
              <a:buNone/>
              <a:defRPr sz="1871"/>
            </a:lvl3pPr>
            <a:lvl4pPr marL="2138301" indent="0">
              <a:buNone/>
              <a:defRPr sz="1559"/>
            </a:lvl4pPr>
            <a:lvl5pPr marL="2851068" indent="0">
              <a:buNone/>
              <a:defRPr sz="1559"/>
            </a:lvl5pPr>
            <a:lvl6pPr marL="3563835" indent="0">
              <a:buNone/>
              <a:defRPr sz="1559"/>
            </a:lvl6pPr>
            <a:lvl7pPr marL="4276601" indent="0">
              <a:buNone/>
              <a:defRPr sz="1559"/>
            </a:lvl7pPr>
            <a:lvl8pPr marL="4989369" indent="0">
              <a:buNone/>
              <a:defRPr sz="1559"/>
            </a:lvl8pPr>
            <a:lvl9pPr marL="5702135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96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7"/>
            <a:ext cx="2438192" cy="2494756"/>
          </a:xfrm>
        </p:spPr>
        <p:txBody>
          <a:bodyPr anchor="b"/>
          <a:lstStyle>
            <a:lvl1pPr>
              <a:defRPr sz="498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 marL="0" indent="0">
              <a:buNone/>
              <a:defRPr sz="4988"/>
            </a:lvl1pPr>
            <a:lvl2pPr marL="712768" indent="0">
              <a:buNone/>
              <a:defRPr sz="4365"/>
            </a:lvl2pPr>
            <a:lvl3pPr marL="1425534" indent="0">
              <a:buNone/>
              <a:defRPr sz="3742"/>
            </a:lvl3pPr>
            <a:lvl4pPr marL="2138301" indent="0">
              <a:buNone/>
              <a:defRPr sz="3119"/>
            </a:lvl4pPr>
            <a:lvl5pPr marL="2851068" indent="0">
              <a:buNone/>
              <a:defRPr sz="3119"/>
            </a:lvl5pPr>
            <a:lvl6pPr marL="3563835" indent="0">
              <a:buNone/>
              <a:defRPr sz="3119"/>
            </a:lvl6pPr>
            <a:lvl7pPr marL="4276601" indent="0">
              <a:buNone/>
              <a:defRPr sz="3119"/>
            </a:lvl7pPr>
            <a:lvl8pPr marL="4989369" indent="0">
              <a:buNone/>
              <a:defRPr sz="3119"/>
            </a:lvl8pPr>
            <a:lvl9pPr marL="5702135" indent="0">
              <a:buNone/>
              <a:defRPr sz="3119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3"/>
            <a:ext cx="2438192" cy="5942372"/>
          </a:xfrm>
        </p:spPr>
        <p:txBody>
          <a:bodyPr/>
          <a:lstStyle>
            <a:lvl1pPr marL="0" indent="0">
              <a:buNone/>
              <a:defRPr sz="2495"/>
            </a:lvl1pPr>
            <a:lvl2pPr marL="712768" indent="0">
              <a:buNone/>
              <a:defRPr sz="2182"/>
            </a:lvl2pPr>
            <a:lvl3pPr marL="1425534" indent="0">
              <a:buNone/>
              <a:defRPr sz="1871"/>
            </a:lvl3pPr>
            <a:lvl4pPr marL="2138301" indent="0">
              <a:buNone/>
              <a:defRPr sz="1559"/>
            </a:lvl4pPr>
            <a:lvl5pPr marL="2851068" indent="0">
              <a:buNone/>
              <a:defRPr sz="1559"/>
            </a:lvl5pPr>
            <a:lvl6pPr marL="3563835" indent="0">
              <a:buNone/>
              <a:defRPr sz="1559"/>
            </a:lvl6pPr>
            <a:lvl7pPr marL="4276601" indent="0">
              <a:buNone/>
              <a:defRPr sz="1559"/>
            </a:lvl7pPr>
            <a:lvl8pPr marL="4989369" indent="0">
              <a:buNone/>
              <a:defRPr sz="1559"/>
            </a:lvl8pPr>
            <a:lvl9pPr marL="5702135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1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0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8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8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8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441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34" rtl="0" eaLnBrk="1" latinLnBrk="0" hangingPunct="1">
        <a:lnSpc>
          <a:spcPct val="90000"/>
        </a:lnSpc>
        <a:spcBef>
          <a:spcPct val="0"/>
        </a:spcBef>
        <a:buNone/>
        <a:defRPr sz="6859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6384" indent="-356384" algn="l" defTabSz="1425534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1069150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18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3119" kern="1200">
          <a:solidFill>
            <a:schemeClr val="tx1"/>
          </a:solidFill>
          <a:latin typeface="+mn-lt"/>
          <a:ea typeface="+mn-ea"/>
          <a:cs typeface="+mn-cs"/>
        </a:defRPr>
      </a:lvl3pPr>
      <a:lvl4pPr marL="2494684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51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19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2985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753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19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68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34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01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68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35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01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369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35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8590" y="795131"/>
            <a:ext cx="6301408" cy="1615826"/>
          </a:xfrm>
          <a:prstGeom prst="rect">
            <a:avLst/>
          </a:prstGeom>
          <a:noFill/>
          <a:ln w="57150">
            <a:solidFill>
              <a:srgbClr val="FECC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029200" y="235666"/>
            <a:ext cx="2259440" cy="922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 rot="21302773">
            <a:off x="340761" y="602447"/>
            <a:ext cx="3282919" cy="467977"/>
          </a:xfrm>
          <a:prstGeom prst="roundRect">
            <a:avLst>
              <a:gd name="adj" fmla="val 50000"/>
            </a:avLst>
          </a:prstGeom>
          <a:solidFill>
            <a:srgbClr val="009D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quel"/>
                <a:ea typeface="+mn-ea"/>
                <a:cs typeface="+mn-cs"/>
              </a:rPr>
              <a:t>Customer survey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804" y="1227183"/>
            <a:ext cx="6150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Gathering information from your potential customers can be very useful.  You can do this at any time to give you a valuable insight into what they </a:t>
            </a:r>
            <a:r>
              <a:rPr lang="en-GB" sz="1100" b="1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really</a:t>
            </a:r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think about your product or service.  </a:t>
            </a:r>
          </a:p>
          <a:p>
            <a:pPr algn="just"/>
            <a:endParaRPr lang="en-GB" sz="1100" dirty="0">
              <a:solidFill>
                <a:srgbClr val="6666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do this by giving them online surveys, interviewing them or holding a virtual focus group.  The questions below are there as a guide, feel free to come up with your own questions to gather your own market research.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-612250" y="2656199"/>
            <a:ext cx="2234316" cy="484680"/>
          </a:xfrm>
          <a:prstGeom prst="roundRect">
            <a:avLst>
              <a:gd name="adj" fmla="val 50000"/>
            </a:avLst>
          </a:prstGeom>
          <a:solidFill>
            <a:srgbClr val="FC2E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1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prstClr val="white"/>
                </a:solidFill>
                <a:latin typeface="Sequel"/>
              </a:rPr>
              <a:t>General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quel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92" y="173266"/>
            <a:ext cx="2451543" cy="11585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8631" y="3291286"/>
            <a:ext cx="61502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do you already know about this product or service?</a:t>
            </a:r>
          </a:p>
          <a:p>
            <a:pPr algn="just"/>
            <a:endParaRPr lang="en-GB" sz="1100" dirty="0">
              <a:solidFill>
                <a:srgbClr val="6666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words or phrases come to mind when you think of this product or service?</a:t>
            </a:r>
          </a:p>
          <a:p>
            <a:pPr algn="just"/>
            <a:endParaRPr lang="en-GB" sz="1100" dirty="0">
              <a:solidFill>
                <a:srgbClr val="6666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do you like best about this product or service?</a:t>
            </a:r>
          </a:p>
          <a:p>
            <a:pPr algn="just"/>
            <a:endParaRPr lang="en-GB" sz="1100" dirty="0">
              <a:solidFill>
                <a:srgbClr val="6666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are your problems or concerns with this product or service?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-612250" y="4766762"/>
            <a:ext cx="2600076" cy="484680"/>
          </a:xfrm>
          <a:prstGeom prst="roundRect">
            <a:avLst>
              <a:gd name="adj" fmla="val 50000"/>
            </a:avLst>
          </a:prstGeom>
          <a:solidFill>
            <a:srgbClr val="FC2E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1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prstClr val="white"/>
                </a:solidFill>
                <a:latin typeface="Sequel"/>
              </a:rPr>
              <a:t>Competitors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que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631" y="5401849"/>
            <a:ext cx="61502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brands do you associate with this product or service?</a:t>
            </a:r>
          </a:p>
          <a:p>
            <a:pPr algn="just"/>
            <a:endParaRPr lang="en-GB" sz="1100" dirty="0">
              <a:solidFill>
                <a:srgbClr val="6666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Who do you think is our largest competitor and why?</a:t>
            </a:r>
          </a:p>
          <a:p>
            <a:pPr algn="just"/>
            <a:endParaRPr lang="en-GB" sz="1100" dirty="0">
              <a:solidFill>
                <a:srgbClr val="6666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features do you think are better in our competitors product or service?</a:t>
            </a:r>
          </a:p>
          <a:p>
            <a:pPr algn="just"/>
            <a:endParaRPr lang="en-GB" sz="1100" dirty="0">
              <a:solidFill>
                <a:srgbClr val="6666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changes would you recommend to make our product or service better?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-612250" y="6877325"/>
            <a:ext cx="2743200" cy="484680"/>
          </a:xfrm>
          <a:prstGeom prst="roundRect">
            <a:avLst>
              <a:gd name="adj" fmla="val 50000"/>
            </a:avLst>
          </a:prstGeom>
          <a:solidFill>
            <a:srgbClr val="FC2E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1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prstClr val="white"/>
                </a:solidFill>
                <a:latin typeface="Sequel"/>
              </a:rPr>
              <a:t>Buying habits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que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590" y="7512412"/>
            <a:ext cx="61502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Would you buy this product or use this service?  If yes, explain why?</a:t>
            </a:r>
          </a:p>
          <a:p>
            <a:pPr algn="just"/>
            <a:endParaRPr lang="en-GB" sz="1100" dirty="0">
              <a:solidFill>
                <a:srgbClr val="6666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often would you make a purchase or use this service?</a:t>
            </a:r>
          </a:p>
          <a:p>
            <a:pPr algn="just"/>
            <a:endParaRPr lang="en-GB" sz="1100" dirty="0">
              <a:solidFill>
                <a:srgbClr val="6666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would convince you to buy from us and not our competitors?</a:t>
            </a:r>
          </a:p>
          <a:p>
            <a:pPr algn="just"/>
            <a:endParaRPr lang="en-GB" sz="1100" dirty="0">
              <a:solidFill>
                <a:srgbClr val="6666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important is price to you?  Do you think our price is a fair amount to pay?</a:t>
            </a:r>
          </a:p>
          <a:p>
            <a:pPr algn="just"/>
            <a:endParaRPr lang="en-GB" sz="1100" dirty="0">
              <a:solidFill>
                <a:srgbClr val="6666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GB" sz="1100" dirty="0">
                <a:solidFill>
                  <a:srgbClr val="6666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Would you recommend this product or service to a friend?</a:t>
            </a:r>
          </a:p>
        </p:txBody>
      </p:sp>
      <p:sp>
        <p:nvSpPr>
          <p:cNvPr id="24" name="Freeform 23"/>
          <p:cNvSpPr/>
          <p:nvPr/>
        </p:nvSpPr>
        <p:spPr>
          <a:xfrm>
            <a:off x="-12032" y="9127831"/>
            <a:ext cx="7596000" cy="3752188"/>
          </a:xfrm>
          <a:custGeom>
            <a:avLst/>
            <a:gdLst>
              <a:gd name="connsiteX0" fmla="*/ 0 w 7559675"/>
              <a:gd name="connsiteY0" fmla="*/ 0 h 3752188"/>
              <a:gd name="connsiteX1" fmla="*/ 207412 w 7559675"/>
              <a:gd name="connsiteY1" fmla="*/ 43207 h 3752188"/>
              <a:gd name="connsiteX2" fmla="*/ 3779839 w 7559675"/>
              <a:gd name="connsiteY2" fmla="*/ 373245 h 3752188"/>
              <a:gd name="connsiteX3" fmla="*/ 7352265 w 7559675"/>
              <a:gd name="connsiteY3" fmla="*/ 43207 h 3752188"/>
              <a:gd name="connsiteX4" fmla="*/ 7559675 w 7559675"/>
              <a:gd name="connsiteY4" fmla="*/ 0 h 3752188"/>
              <a:gd name="connsiteX5" fmla="*/ 7559675 w 7559675"/>
              <a:gd name="connsiteY5" fmla="*/ 3752188 h 3752188"/>
              <a:gd name="connsiteX6" fmla="*/ 0 w 7559675"/>
              <a:gd name="connsiteY6" fmla="*/ 3752188 h 3752188"/>
              <a:gd name="connsiteX7" fmla="*/ 0 w 7559675"/>
              <a:gd name="connsiteY7" fmla="*/ 0 h 375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3752188">
                <a:moveTo>
                  <a:pt x="0" y="0"/>
                </a:moveTo>
                <a:lnTo>
                  <a:pt x="207412" y="43207"/>
                </a:lnTo>
                <a:cubicBezTo>
                  <a:pt x="1325122" y="256966"/>
                  <a:pt x="2527471" y="373245"/>
                  <a:pt x="3779839" y="373245"/>
                </a:cubicBezTo>
                <a:cubicBezTo>
                  <a:pt x="5032206" y="373245"/>
                  <a:pt x="6234556" y="256966"/>
                  <a:pt x="7352265" y="43207"/>
                </a:cubicBezTo>
                <a:lnTo>
                  <a:pt x="7559675" y="0"/>
                </a:lnTo>
                <a:lnTo>
                  <a:pt x="7559675" y="3752188"/>
                </a:lnTo>
                <a:lnTo>
                  <a:pt x="0" y="375218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21" t="-369" r="-121" b="-3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8425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195&quot;&gt;&lt;/object&gt;&lt;object type=&quot;2&quot; unique_id=&quot;10196&quot;&gt;&lt;object type=&quot;3&quot; unique_id=&quot;10197&quot;&gt;&lt;property id=&quot;20148&quot; value=&quot;5&quot;/&gt;&lt;property id=&quot;20300&quot; value=&quot;Slide 1&quot;/&gt;&lt;property id=&quot;20307&quot; value=&quot;256&quot;/&gt;&lt;/object&gt;&lt;object type=&quot;3&quot; unique_id=&quot;10198&quot;&gt;&lt;property id=&quot;20148&quot; value=&quot;5&quot;/&gt;&lt;property id=&quot;20300&quot; value=&quot;Slide 2&quot;/&gt;&lt;property id=&quot;20307&quot; value=&quot;257&quot;/&gt;&lt;/object&gt;&lt;object type=&quot;3&quot; unique_id=&quot;10199&quot;&gt;&lt;property id=&quot;20148&quot; value=&quot;5&quot;/&gt;&lt;property id=&quot;20300&quot; value=&quot;Slide 3&quot;/&gt;&lt;property id=&quot;20307&quot; value=&quot;260&quot;/&gt;&lt;/object&gt;&lt;object type=&quot;3&quot; unique_id=&quot;10200&quot;&gt;&lt;property id=&quot;20148&quot; value=&quot;5&quot;/&gt;&lt;property id=&quot;20300&quot; value=&quot;Slide 4&quot;/&gt;&lt;property id=&quot;20307&quot; value=&quot;259&quot;/&gt;&lt;/object&gt;&lt;object type=&quot;3&quot; unique_id=&quot;10201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EA 2018">
  <a:themeElements>
    <a:clrScheme name="SEA 2018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BA0F6B"/>
      </a:accent1>
      <a:accent2>
        <a:srgbClr val="009DA0"/>
      </a:accent2>
      <a:accent3>
        <a:srgbClr val="FFCD00"/>
      </a:accent3>
      <a:accent4>
        <a:srgbClr val="FC2E45"/>
      </a:accent4>
      <a:accent5>
        <a:srgbClr val="666666"/>
      </a:accent5>
      <a:accent6>
        <a:srgbClr val="E7E6E6"/>
      </a:accent6>
      <a:hlink>
        <a:srgbClr val="009DA0"/>
      </a:hlink>
      <a:folHlink>
        <a:srgbClr val="BA0F6B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 2018" id="{B19DA9B3-350D-4393-AA4D-5EDF31B92773}" vid="{FDC6B75C-DCC2-41B9-BC36-9D6F7A3540B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2CDDD4EDAED44942C25E0F5D6BF2F" ma:contentTypeVersion="18" ma:contentTypeDescription="Create a new document." ma:contentTypeScope="" ma:versionID="2c3bdfaba254e07185842ba112f5bf79">
  <xsd:schema xmlns:xsd="http://www.w3.org/2001/XMLSchema" xmlns:xs="http://www.w3.org/2001/XMLSchema" xmlns:p="http://schemas.microsoft.com/office/2006/metadata/properties" xmlns:ns2="a7a5a117-2db7-4f41-8307-c1d460fb1969" xmlns:ns3="b54feb32-efc3-4238-bd6e-0d2055671ed7" targetNamespace="http://schemas.microsoft.com/office/2006/metadata/properties" ma:root="true" ma:fieldsID="3a193824a929da2b6a452243f934292a" ns2:_="" ns3:_="">
    <xsd:import namespace="a7a5a117-2db7-4f41-8307-c1d460fb1969"/>
    <xsd:import namespace="b54feb32-efc3-4238-bd6e-0d2055671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k6686235ec794611b622e3fc84a9bb7c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5a117-2db7-4f41-8307-c1d460fb19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6686235ec794611b622e3fc84a9bb7c" ma:index="11" nillable="true" ma:taxonomy="true" ma:internalName="k6686235ec794611b622e3fc84a9bb7c" ma:taxonomyFieldName="Learning_x0020_Product" ma:displayName="Learning Product" ma:default="" ma:fieldId="{46686235-ec79-4611-b622-e3fc84a9bb7c}" ma:sspId="a60254af-eeee-4b04-9ee3-c6829bffe15f" ma:termSetId="3676e0eb-fb56-4bb3-b847-ca59f61f3b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60254af-eeee-4b04-9ee3-c6829bffe1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feb32-efc3-4238-bd6e-0d2055671e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a5a117-2db7-4f41-8307-c1d460fb1969">
      <Terms xmlns="http://schemas.microsoft.com/office/infopath/2007/PartnerControls"/>
    </lcf76f155ced4ddcb4097134ff3c332f>
    <k6686235ec794611b622e3fc84a9bb7c xmlns="a7a5a117-2db7-4f41-8307-c1d460fb1969">
      <Terms xmlns="http://schemas.microsoft.com/office/infopath/2007/PartnerControls"/>
    </k6686235ec794611b622e3fc84a9bb7c>
  </documentManagement>
</p:properties>
</file>

<file path=customXml/itemProps1.xml><?xml version="1.0" encoding="utf-8"?>
<ds:datastoreItem xmlns:ds="http://schemas.openxmlformats.org/officeDocument/2006/customXml" ds:itemID="{AB6FEC90-9085-4D33-92E5-7E1A75267BB9}"/>
</file>

<file path=customXml/itemProps2.xml><?xml version="1.0" encoding="utf-8"?>
<ds:datastoreItem xmlns:ds="http://schemas.openxmlformats.org/officeDocument/2006/customXml" ds:itemID="{84DD9EF0-08D6-471D-BE6D-10783088D018}"/>
</file>

<file path=customXml/itemProps3.xml><?xml version="1.0" encoding="utf-8"?>
<ds:datastoreItem xmlns:ds="http://schemas.openxmlformats.org/officeDocument/2006/customXml" ds:itemID="{818ADD31-E7BA-47BF-91ED-FC80DB0995F2}"/>
</file>

<file path=docProps/app.xml><?xml version="1.0" encoding="utf-8"?>
<Properties xmlns="http://schemas.openxmlformats.org/officeDocument/2006/extended-properties" xmlns:vt="http://schemas.openxmlformats.org/officeDocument/2006/docPropsVTypes">
  <Template>SEA 2018</Template>
  <TotalTime>491</TotalTime>
  <Words>255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Sequel</vt:lpstr>
      <vt:lpstr>Open Sans Light</vt:lpstr>
      <vt:lpstr>Calibri</vt:lpstr>
      <vt:lpstr>Arial</vt:lpstr>
      <vt:lpstr>Calibri Light</vt:lpstr>
      <vt:lpstr>SEA 2018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Annand</dc:creator>
  <cp:lastModifiedBy>Nicola Michie</cp:lastModifiedBy>
  <cp:revision>44</cp:revision>
  <dcterms:created xsi:type="dcterms:W3CDTF">2019-08-23T09:07:35Z</dcterms:created>
  <dcterms:modified xsi:type="dcterms:W3CDTF">2023-05-01T02:39:45Z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0x010100B5E2CDDD4EDAED44942C25E0F5D6BF2F</vt:lpwstr>
  </property>
</Properties>
</file>