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5" r:id="rId2"/>
  </p:sldIdLst>
  <p:sldSz cx="10691813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Open Sans" panose="020B0606030504020204" pitchFamily="34" charset="0"/>
      <p:regular r:id="rId9"/>
    </p:embeddedFont>
    <p:embeddedFont>
      <p:font typeface="Sequel Neue" panose="00000500000000000000" pitchFamily="2" charset="0"/>
      <p:regular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C0D"/>
    <a:srgbClr val="1C9EA1"/>
    <a:srgbClr val="BA106C"/>
    <a:srgbClr val="E8344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48078F-4032-472B-907E-E80077775F39}" v="9" dt="2023-05-01T06:11:26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3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gs" Target="tags/tag1.xml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Michie" userId="6a551415-9e61-42c0-834e-06deeef142bd" providerId="ADAL" clId="{ED48078F-4032-472B-907E-E80077775F39}"/>
    <pc:docChg chg="undo custSel modSld">
      <pc:chgData name="Nicola Michie" userId="6a551415-9e61-42c0-834e-06deeef142bd" providerId="ADAL" clId="{ED48078F-4032-472B-907E-E80077775F39}" dt="2023-05-01T06:14:08.826" v="1245" actId="14100"/>
      <pc:docMkLst>
        <pc:docMk/>
      </pc:docMkLst>
      <pc:sldChg chg="addSp delSp modSp mod">
        <pc:chgData name="Nicola Michie" userId="6a551415-9e61-42c0-834e-06deeef142bd" providerId="ADAL" clId="{ED48078F-4032-472B-907E-E80077775F39}" dt="2023-05-01T06:14:08.826" v="1245" actId="14100"/>
        <pc:sldMkLst>
          <pc:docMk/>
          <pc:sldMk cId="4109178027" sldId="265"/>
        </pc:sldMkLst>
        <pc:spChg chg="mod">
          <ac:chgData name="Nicola Michie" userId="6a551415-9e61-42c0-834e-06deeef142bd" providerId="ADAL" clId="{ED48078F-4032-472B-907E-E80077775F39}" dt="2023-05-01T06:06:57.083" v="1122" actId="1036"/>
          <ac:spMkLst>
            <pc:docMk/>
            <pc:sldMk cId="4109178027" sldId="265"/>
            <ac:spMk id="5" creationId="{00000000-0000-0000-0000-000000000000}"/>
          </ac:spMkLst>
        </pc:spChg>
        <pc:spChg chg="add mod">
          <ac:chgData name="Nicola Michie" userId="6a551415-9e61-42c0-834e-06deeef142bd" providerId="ADAL" clId="{ED48078F-4032-472B-907E-E80077775F39}" dt="2023-05-01T06:13:49.522" v="1240" actId="14100"/>
          <ac:spMkLst>
            <pc:docMk/>
            <pc:sldMk cId="4109178027" sldId="265"/>
            <ac:spMk id="11" creationId="{92444F53-941B-CB8D-59C9-0C616FE14B91}"/>
          </ac:spMkLst>
        </pc:spChg>
        <pc:spChg chg="mod">
          <ac:chgData name="Nicola Michie" userId="6a551415-9e61-42c0-834e-06deeef142bd" providerId="ADAL" clId="{ED48078F-4032-472B-907E-E80077775F39}" dt="2023-05-01T06:13:12.268" v="1232" actId="1076"/>
          <ac:spMkLst>
            <pc:docMk/>
            <pc:sldMk cId="4109178027" sldId="265"/>
            <ac:spMk id="12" creationId="{00000000-0000-0000-0000-000000000000}"/>
          </ac:spMkLst>
        </pc:spChg>
        <pc:spChg chg="mod">
          <ac:chgData name="Nicola Michie" userId="6a551415-9e61-42c0-834e-06deeef142bd" providerId="ADAL" clId="{ED48078F-4032-472B-907E-E80077775F39}" dt="2023-05-01T06:13:57.534" v="1242" actId="20577"/>
          <ac:spMkLst>
            <pc:docMk/>
            <pc:sldMk cId="4109178027" sldId="265"/>
            <ac:spMk id="13" creationId="{00000000-0000-0000-0000-000000000000}"/>
          </ac:spMkLst>
        </pc:spChg>
        <pc:spChg chg="mod">
          <ac:chgData name="Nicola Michie" userId="6a551415-9e61-42c0-834e-06deeef142bd" providerId="ADAL" clId="{ED48078F-4032-472B-907E-E80077775F39}" dt="2023-05-01T06:08:46.621" v="1133" actId="1076"/>
          <ac:spMkLst>
            <pc:docMk/>
            <pc:sldMk cId="4109178027" sldId="265"/>
            <ac:spMk id="14" creationId="{00000000-0000-0000-0000-000000000000}"/>
          </ac:spMkLst>
        </pc:spChg>
        <pc:spChg chg="mod">
          <ac:chgData name="Nicola Michie" userId="6a551415-9e61-42c0-834e-06deeef142bd" providerId="ADAL" clId="{ED48078F-4032-472B-907E-E80077775F39}" dt="2023-05-01T06:13:25.744" v="1234" actId="1076"/>
          <ac:spMkLst>
            <pc:docMk/>
            <pc:sldMk cId="4109178027" sldId="265"/>
            <ac:spMk id="15" creationId="{00000000-0000-0000-0000-000000000000}"/>
          </ac:spMkLst>
        </pc:spChg>
        <pc:spChg chg="mod">
          <ac:chgData name="Nicola Michie" userId="6a551415-9e61-42c0-834e-06deeef142bd" providerId="ADAL" clId="{ED48078F-4032-472B-907E-E80077775F39}" dt="2023-05-01T06:06:57.083" v="1122" actId="1036"/>
          <ac:spMkLst>
            <pc:docMk/>
            <pc:sldMk cId="4109178027" sldId="265"/>
            <ac:spMk id="16" creationId="{00000000-0000-0000-0000-000000000000}"/>
          </ac:spMkLst>
        </pc:spChg>
        <pc:spChg chg="add mod">
          <ac:chgData name="Nicola Michie" userId="6a551415-9e61-42c0-834e-06deeef142bd" providerId="ADAL" clId="{ED48078F-4032-472B-907E-E80077775F39}" dt="2023-05-01T06:14:05.421" v="1244" actId="1076"/>
          <ac:spMkLst>
            <pc:docMk/>
            <pc:sldMk cId="4109178027" sldId="265"/>
            <ac:spMk id="17" creationId="{1400811B-2821-CE86-E3B5-10E58424F30D}"/>
          </ac:spMkLst>
        </pc:spChg>
        <pc:spChg chg="add mod">
          <ac:chgData name="Nicola Michie" userId="6a551415-9e61-42c0-834e-06deeef142bd" providerId="ADAL" clId="{ED48078F-4032-472B-907E-E80077775F39}" dt="2023-05-01T06:10:54.454" v="1216" actId="1076"/>
          <ac:spMkLst>
            <pc:docMk/>
            <pc:sldMk cId="4109178027" sldId="265"/>
            <ac:spMk id="18" creationId="{4C4FFECA-E749-2400-34B6-A61B21502E98}"/>
          </ac:spMkLst>
        </pc:spChg>
        <pc:spChg chg="add mod">
          <ac:chgData name="Nicola Michie" userId="6a551415-9e61-42c0-834e-06deeef142bd" providerId="ADAL" clId="{ED48078F-4032-472B-907E-E80077775F39}" dt="2023-05-01T06:13:42.828" v="1238" actId="14100"/>
          <ac:spMkLst>
            <pc:docMk/>
            <pc:sldMk cId="4109178027" sldId="265"/>
            <ac:spMk id="19" creationId="{868B6359-5A4C-64EA-411C-E0560A781D42}"/>
          </ac:spMkLst>
        </pc:spChg>
        <pc:spChg chg="add mod">
          <ac:chgData name="Nicola Michie" userId="6a551415-9e61-42c0-834e-06deeef142bd" providerId="ADAL" clId="{ED48078F-4032-472B-907E-E80077775F39}" dt="2023-05-01T06:13:45.582" v="1239" actId="14100"/>
          <ac:spMkLst>
            <pc:docMk/>
            <pc:sldMk cId="4109178027" sldId="265"/>
            <ac:spMk id="20" creationId="{EE467CC0-C3CB-A182-0F92-5631EBABDB59}"/>
          </ac:spMkLst>
        </pc:spChg>
        <pc:spChg chg="add del mod">
          <ac:chgData name="Nicola Michie" userId="6a551415-9e61-42c0-834e-06deeef142bd" providerId="ADAL" clId="{ED48078F-4032-472B-907E-E80077775F39}" dt="2023-05-01T06:11:43.340" v="1222" actId="478"/>
          <ac:spMkLst>
            <pc:docMk/>
            <pc:sldMk cId="4109178027" sldId="265"/>
            <ac:spMk id="23" creationId="{458C9329-5D54-7928-C790-367E7A6B827B}"/>
          </ac:spMkLst>
        </pc:spChg>
        <pc:spChg chg="add del mod">
          <ac:chgData name="Nicola Michie" userId="6a551415-9e61-42c0-834e-06deeef142bd" providerId="ADAL" clId="{ED48078F-4032-472B-907E-E80077775F39}" dt="2023-05-01T06:11:49.769" v="1223" actId="478"/>
          <ac:spMkLst>
            <pc:docMk/>
            <pc:sldMk cId="4109178027" sldId="265"/>
            <ac:spMk id="24" creationId="{F4D13B5D-6747-465F-4067-25E65FEAB617}"/>
          </ac:spMkLst>
        </pc:spChg>
        <pc:spChg chg="add del mod">
          <ac:chgData name="Nicola Michie" userId="6a551415-9e61-42c0-834e-06deeef142bd" providerId="ADAL" clId="{ED48078F-4032-472B-907E-E80077775F39}" dt="2023-05-01T06:11:49.769" v="1223" actId="478"/>
          <ac:spMkLst>
            <pc:docMk/>
            <pc:sldMk cId="4109178027" sldId="265"/>
            <ac:spMk id="25" creationId="{F4B472B8-56EA-04AF-B090-F32F9C34B349}"/>
          </ac:spMkLst>
        </pc:spChg>
        <pc:spChg chg="add del mod">
          <ac:chgData name="Nicola Michie" userId="6a551415-9e61-42c0-834e-06deeef142bd" providerId="ADAL" clId="{ED48078F-4032-472B-907E-E80077775F39}" dt="2023-05-01T06:11:49.769" v="1223" actId="478"/>
          <ac:spMkLst>
            <pc:docMk/>
            <pc:sldMk cId="4109178027" sldId="265"/>
            <ac:spMk id="26" creationId="{F437A018-B077-EAD0-DDAE-B8566350FDDC}"/>
          </ac:spMkLst>
        </pc:spChg>
        <pc:spChg chg="add del mod">
          <ac:chgData name="Nicola Michie" userId="6a551415-9e61-42c0-834e-06deeef142bd" providerId="ADAL" clId="{ED48078F-4032-472B-907E-E80077775F39}" dt="2023-05-01T06:11:34.673" v="1221" actId="478"/>
          <ac:spMkLst>
            <pc:docMk/>
            <pc:sldMk cId="4109178027" sldId="265"/>
            <ac:spMk id="27" creationId="{2D29530E-090A-564D-31B2-628767759636}"/>
          </ac:spMkLst>
        </pc:spChg>
        <pc:spChg chg="add del">
          <ac:chgData name="Nicola Michie" userId="6a551415-9e61-42c0-834e-06deeef142bd" providerId="ADAL" clId="{ED48078F-4032-472B-907E-E80077775F39}" dt="2023-05-01T06:12:10.694" v="1226" actId="478"/>
          <ac:spMkLst>
            <pc:docMk/>
            <pc:sldMk cId="4109178027" sldId="265"/>
            <ac:spMk id="28" creationId="{AA5E8A8A-D82F-BB39-9114-8C6876C03382}"/>
          </ac:spMkLst>
        </pc:spChg>
        <pc:grpChg chg="mod">
          <ac:chgData name="Nicola Michie" userId="6a551415-9e61-42c0-834e-06deeef142bd" providerId="ADAL" clId="{ED48078F-4032-472B-907E-E80077775F39}" dt="2023-05-01T06:06:57.083" v="1122" actId="1036"/>
          <ac:grpSpMkLst>
            <pc:docMk/>
            <pc:sldMk cId="4109178027" sldId="265"/>
            <ac:grpSpMk id="10" creationId="{00000000-0000-0000-0000-000000000000}"/>
          </ac:grpSpMkLst>
        </pc:grpChg>
        <pc:cxnChg chg="add del">
          <ac:chgData name="Nicola Michie" userId="6a551415-9e61-42c0-834e-06deeef142bd" providerId="ADAL" clId="{ED48078F-4032-472B-907E-E80077775F39}" dt="2023-05-01T06:07:41.495" v="1126" actId="478"/>
          <ac:cxnSpMkLst>
            <pc:docMk/>
            <pc:sldMk cId="4109178027" sldId="265"/>
            <ac:cxnSpMk id="22" creationId="{E7FF509D-AB1F-C425-E556-D3B822160CED}"/>
          </ac:cxnSpMkLst>
        </pc:cxnChg>
        <pc:cxnChg chg="add mod">
          <ac:chgData name="Nicola Michie" userId="6a551415-9e61-42c0-834e-06deeef142bd" providerId="ADAL" clId="{ED48078F-4032-472B-907E-E80077775F39}" dt="2023-05-01T06:14:08.826" v="1245" actId="14100"/>
          <ac:cxnSpMkLst>
            <pc:docMk/>
            <pc:sldMk cId="4109178027" sldId="265"/>
            <ac:cxnSpMk id="30" creationId="{1C3D6E9E-C08B-A814-90E6-41DD3DAB0B5F}"/>
          </ac:cxnSpMkLst>
        </pc:cxnChg>
        <pc:cxnChg chg="add mod">
          <ac:chgData name="Nicola Michie" userId="6a551415-9e61-42c0-834e-06deeef142bd" providerId="ADAL" clId="{ED48078F-4032-472B-907E-E80077775F39}" dt="2023-05-01T06:13:28.632" v="1235" actId="14100"/>
          <ac:cxnSpMkLst>
            <pc:docMk/>
            <pc:sldMk cId="4109178027" sldId="265"/>
            <ac:cxnSpMk id="32" creationId="{23B2DE35-1889-6054-DFBF-60E253C2AF33}"/>
          </ac:cxnSpMkLst>
        </pc:cxnChg>
        <pc:cxnChg chg="add mod">
          <ac:chgData name="Nicola Michie" userId="6a551415-9e61-42c0-834e-06deeef142bd" providerId="ADAL" clId="{ED48078F-4032-472B-907E-E80077775F39}" dt="2023-05-01T06:13:36.817" v="1237" actId="14100"/>
          <ac:cxnSpMkLst>
            <pc:docMk/>
            <pc:sldMk cId="4109178027" sldId="265"/>
            <ac:cxnSpMk id="34" creationId="{145A273D-F84A-29F2-AC4D-1CD104E6406C}"/>
          </ac:cxnSpMkLst>
        </pc:cxnChg>
        <pc:cxnChg chg="add">
          <ac:chgData name="Nicola Michie" userId="6a551415-9e61-42c0-834e-06deeef142bd" providerId="ADAL" clId="{ED48078F-4032-472B-907E-E80077775F39}" dt="2023-05-01T06:12:46.711" v="1230" actId="11529"/>
          <ac:cxnSpMkLst>
            <pc:docMk/>
            <pc:sldMk cId="4109178027" sldId="265"/>
            <ac:cxnSpMk id="36" creationId="{10573ECD-1BB7-7A38-7542-5E72E648AE53}"/>
          </ac:cxnSpMkLst>
        </pc:cxnChg>
        <pc:cxnChg chg="add mod">
          <ac:chgData name="Nicola Michie" userId="6a551415-9e61-42c0-834e-06deeef142bd" providerId="ADAL" clId="{ED48078F-4032-472B-907E-E80077775F39}" dt="2023-05-01T06:13:18.195" v="1233" actId="14100"/>
          <ac:cxnSpMkLst>
            <pc:docMk/>
            <pc:sldMk cId="4109178027" sldId="265"/>
            <ac:cxnSpMk id="38" creationId="{BDCAC042-64E9-FB8C-E1C1-85E64D7B648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8F7B9-6FB6-419C-91C7-13C89F9093C9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06A821-E80E-41D0-ACD4-D478299BAFFF}">
      <dgm:prSet phldrT="[Text]"/>
      <dgm:spPr>
        <a:solidFill>
          <a:srgbClr val="FECC0D"/>
        </a:solidFill>
      </dgm:spPr>
      <dgm:t>
        <a:bodyPr/>
        <a:lstStyle/>
        <a:p>
          <a:r>
            <a:rPr lang="en-GB" dirty="0">
              <a:latin typeface="Sequel Neue" panose="00000500000000000000" pitchFamily="2" charset="0"/>
            </a:rPr>
            <a:t>O</a:t>
          </a:r>
        </a:p>
      </dgm:t>
    </dgm:pt>
    <dgm:pt modelId="{683D41E3-690A-4DDB-8DF2-004EEB75DCD8}" type="parTrans" cxnId="{EED2159E-CC75-44EA-93D7-9D4740CF0490}">
      <dgm:prSet/>
      <dgm:spPr/>
      <dgm:t>
        <a:bodyPr/>
        <a:lstStyle/>
        <a:p>
          <a:endParaRPr lang="en-GB"/>
        </a:p>
      </dgm:t>
    </dgm:pt>
    <dgm:pt modelId="{897197E3-D419-4928-BAFC-83BA8E449C3A}" type="sibTrans" cxnId="{EED2159E-CC75-44EA-93D7-9D4740CF0490}">
      <dgm:prSet/>
      <dgm:spPr/>
      <dgm:t>
        <a:bodyPr/>
        <a:lstStyle/>
        <a:p>
          <a:endParaRPr lang="en-GB"/>
        </a:p>
      </dgm:t>
    </dgm:pt>
    <dgm:pt modelId="{4D118D69-0B67-47A7-ABDB-AF1A9C0A53F6}">
      <dgm:prSet phldrT="[Text]"/>
      <dgm:spPr>
        <a:solidFill>
          <a:srgbClr val="BA106C"/>
        </a:solidFill>
      </dgm:spPr>
      <dgm:t>
        <a:bodyPr/>
        <a:lstStyle/>
        <a:p>
          <a:r>
            <a:rPr lang="en-GB" dirty="0">
              <a:latin typeface="Sequel Neue" panose="00000500000000000000" pitchFamily="2" charset="0"/>
            </a:rPr>
            <a:t>W</a:t>
          </a:r>
        </a:p>
      </dgm:t>
    </dgm:pt>
    <dgm:pt modelId="{BFD8E5A9-60D5-40CB-970B-E1F238A87934}" type="sibTrans" cxnId="{64B670DE-C162-4065-9329-DE70826306FD}">
      <dgm:prSet/>
      <dgm:spPr/>
      <dgm:t>
        <a:bodyPr/>
        <a:lstStyle/>
        <a:p>
          <a:endParaRPr lang="en-GB"/>
        </a:p>
      </dgm:t>
    </dgm:pt>
    <dgm:pt modelId="{8DBABCCE-2B96-4AA6-AC48-C1BBCC865D30}" type="parTrans" cxnId="{64B670DE-C162-4065-9329-DE70826306FD}">
      <dgm:prSet/>
      <dgm:spPr/>
      <dgm:t>
        <a:bodyPr/>
        <a:lstStyle/>
        <a:p>
          <a:endParaRPr lang="en-GB"/>
        </a:p>
      </dgm:t>
    </dgm:pt>
    <dgm:pt modelId="{02EA6448-0872-4EA0-A908-245AC0158901}">
      <dgm:prSet phldrT="[Text]"/>
      <dgm:spPr>
        <a:solidFill>
          <a:srgbClr val="E8344A"/>
        </a:solidFill>
      </dgm:spPr>
      <dgm:t>
        <a:bodyPr/>
        <a:lstStyle/>
        <a:p>
          <a:r>
            <a:rPr lang="en-GB" dirty="0">
              <a:latin typeface="Sequel Neue" panose="00000500000000000000" pitchFamily="2" charset="0"/>
            </a:rPr>
            <a:t>S</a:t>
          </a:r>
        </a:p>
      </dgm:t>
    </dgm:pt>
    <dgm:pt modelId="{4A893280-A1D7-402A-A043-7D6F1DCF1198}" type="sibTrans" cxnId="{332ED4CC-C575-47E5-80FD-6FCAAE7395E5}">
      <dgm:prSet/>
      <dgm:spPr/>
      <dgm:t>
        <a:bodyPr/>
        <a:lstStyle/>
        <a:p>
          <a:endParaRPr lang="en-GB"/>
        </a:p>
      </dgm:t>
    </dgm:pt>
    <dgm:pt modelId="{A8519C98-9684-40EE-AF83-EEF7C11B7BAE}" type="parTrans" cxnId="{332ED4CC-C575-47E5-80FD-6FCAAE7395E5}">
      <dgm:prSet/>
      <dgm:spPr/>
      <dgm:t>
        <a:bodyPr/>
        <a:lstStyle/>
        <a:p>
          <a:endParaRPr lang="en-GB"/>
        </a:p>
      </dgm:t>
    </dgm:pt>
    <dgm:pt modelId="{FA853732-C67D-4172-9926-A0735C437D76}">
      <dgm:prSet phldrT="[Text]"/>
      <dgm:spPr>
        <a:solidFill>
          <a:srgbClr val="1C9EA1"/>
        </a:solidFill>
      </dgm:spPr>
      <dgm:t>
        <a:bodyPr/>
        <a:lstStyle/>
        <a:p>
          <a:r>
            <a:rPr lang="en-GB" dirty="0">
              <a:latin typeface="Sequel Neue" panose="00000500000000000000" pitchFamily="2" charset="0"/>
            </a:rPr>
            <a:t>T</a:t>
          </a:r>
        </a:p>
      </dgm:t>
    </dgm:pt>
    <dgm:pt modelId="{1A2DC0BF-A4E0-4D0D-9A30-C7F62155DC4F}" type="sibTrans" cxnId="{714F8011-87AF-4802-BEBA-5A08631C69B6}">
      <dgm:prSet/>
      <dgm:spPr/>
      <dgm:t>
        <a:bodyPr/>
        <a:lstStyle/>
        <a:p>
          <a:endParaRPr lang="en-GB"/>
        </a:p>
      </dgm:t>
    </dgm:pt>
    <dgm:pt modelId="{014D8EC7-83C6-4DE6-85E5-3A066408FE0E}" type="parTrans" cxnId="{714F8011-87AF-4802-BEBA-5A08631C69B6}">
      <dgm:prSet/>
      <dgm:spPr/>
      <dgm:t>
        <a:bodyPr/>
        <a:lstStyle/>
        <a:p>
          <a:endParaRPr lang="en-GB"/>
        </a:p>
      </dgm:t>
    </dgm:pt>
    <dgm:pt modelId="{B17BF96F-4731-4B00-BF3A-0DCF2641AE4F}" type="pres">
      <dgm:prSet presAssocID="{CDC8F7B9-6FB6-419C-91C7-13C89F9093C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BAF041B-5BA6-484C-83D4-AE0B7D7E6AEB}" type="pres">
      <dgm:prSet presAssocID="{CDC8F7B9-6FB6-419C-91C7-13C89F9093C9}" presName="children" presStyleCnt="0"/>
      <dgm:spPr/>
    </dgm:pt>
    <dgm:pt modelId="{BA9684A9-CB9C-49AC-BABF-BE98403A0178}" type="pres">
      <dgm:prSet presAssocID="{CDC8F7B9-6FB6-419C-91C7-13C89F9093C9}" presName="childPlaceholder" presStyleCnt="0"/>
      <dgm:spPr/>
    </dgm:pt>
    <dgm:pt modelId="{772F8DF3-053E-4074-989A-D4AA01182A85}" type="pres">
      <dgm:prSet presAssocID="{CDC8F7B9-6FB6-419C-91C7-13C89F9093C9}" presName="circle" presStyleCnt="0"/>
      <dgm:spPr/>
    </dgm:pt>
    <dgm:pt modelId="{15357D46-6DEA-4CA8-8906-BDC3A52F1887}" type="pres">
      <dgm:prSet presAssocID="{CDC8F7B9-6FB6-419C-91C7-13C89F9093C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59175C4-D6A1-43EB-A0DA-3BBABFB58F49}" type="pres">
      <dgm:prSet presAssocID="{CDC8F7B9-6FB6-419C-91C7-13C89F9093C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0E873A2-A4E1-4998-916E-17A73F6B3C66}" type="pres">
      <dgm:prSet presAssocID="{CDC8F7B9-6FB6-419C-91C7-13C89F9093C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835394C-C1B7-4AAE-A896-3FEC461465A1}" type="pres">
      <dgm:prSet presAssocID="{CDC8F7B9-6FB6-419C-91C7-13C89F9093C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0F0DC32-DF37-429C-A52E-EE4FAD371B8A}" type="pres">
      <dgm:prSet presAssocID="{CDC8F7B9-6FB6-419C-91C7-13C89F9093C9}" presName="quadrantPlaceholder" presStyleCnt="0"/>
      <dgm:spPr/>
    </dgm:pt>
    <dgm:pt modelId="{CFDCF074-3B1E-4C75-86F4-9B485CEAECAB}" type="pres">
      <dgm:prSet presAssocID="{CDC8F7B9-6FB6-419C-91C7-13C89F9093C9}" presName="center1" presStyleLbl="fgShp" presStyleIdx="0" presStyleCnt="2" custFlipVert="0" custFlipHor="1" custScaleX="14387" custScaleY="29648" custLinFactX="300000" custLinFactY="-187516" custLinFactNeighborX="356807" custLinFactNeighborY="-200000"/>
      <dgm:spPr>
        <a:noFill/>
      </dgm:spPr>
    </dgm:pt>
    <dgm:pt modelId="{19B4B077-7988-436E-A763-2BDF3FCE3ED4}" type="pres">
      <dgm:prSet presAssocID="{CDC8F7B9-6FB6-419C-91C7-13C89F9093C9}" presName="center2" presStyleLbl="fgShp" presStyleIdx="1" presStyleCnt="2" custFlipVert="1" custScaleY="68184" custLinFactX="200000" custLinFactY="-229468" custLinFactNeighborX="291826" custLinFactNeighborY="-300000"/>
      <dgm:spPr>
        <a:noFill/>
      </dgm:spPr>
    </dgm:pt>
  </dgm:ptLst>
  <dgm:cxnLst>
    <dgm:cxn modelId="{714F8011-87AF-4802-BEBA-5A08631C69B6}" srcId="{CDC8F7B9-6FB6-419C-91C7-13C89F9093C9}" destId="{FA853732-C67D-4172-9926-A0735C437D76}" srcOrd="2" destOrd="0" parTransId="{014D8EC7-83C6-4DE6-85E5-3A066408FE0E}" sibTransId="{1A2DC0BF-A4E0-4D0D-9A30-C7F62155DC4F}"/>
    <dgm:cxn modelId="{F2F9895F-75BF-4486-9975-F4B8706571A6}" type="presOf" srcId="{AA06A821-E80E-41D0-ACD4-D478299BAFFF}" destId="{A835394C-C1B7-4AAE-A896-3FEC461465A1}" srcOrd="0" destOrd="0" presId="urn:microsoft.com/office/officeart/2005/8/layout/cycle4"/>
    <dgm:cxn modelId="{53AB8842-C373-436D-B27D-4C0DA9B63874}" type="presOf" srcId="{4D118D69-0B67-47A7-ABDB-AF1A9C0A53F6}" destId="{259175C4-D6A1-43EB-A0DA-3BBABFB58F49}" srcOrd="0" destOrd="0" presId="urn:microsoft.com/office/officeart/2005/8/layout/cycle4"/>
    <dgm:cxn modelId="{BFDE674E-34B4-4CB8-8B16-4B9725D15D89}" type="presOf" srcId="{CDC8F7B9-6FB6-419C-91C7-13C89F9093C9}" destId="{B17BF96F-4731-4B00-BF3A-0DCF2641AE4F}" srcOrd="0" destOrd="0" presId="urn:microsoft.com/office/officeart/2005/8/layout/cycle4"/>
    <dgm:cxn modelId="{EED2159E-CC75-44EA-93D7-9D4740CF0490}" srcId="{CDC8F7B9-6FB6-419C-91C7-13C89F9093C9}" destId="{AA06A821-E80E-41D0-ACD4-D478299BAFFF}" srcOrd="3" destOrd="0" parTransId="{683D41E3-690A-4DDB-8DF2-004EEB75DCD8}" sibTransId="{897197E3-D419-4928-BAFC-83BA8E449C3A}"/>
    <dgm:cxn modelId="{332ED4CC-C575-47E5-80FD-6FCAAE7395E5}" srcId="{CDC8F7B9-6FB6-419C-91C7-13C89F9093C9}" destId="{02EA6448-0872-4EA0-A908-245AC0158901}" srcOrd="0" destOrd="0" parTransId="{A8519C98-9684-40EE-AF83-EEF7C11B7BAE}" sibTransId="{4A893280-A1D7-402A-A043-7D6F1DCF1198}"/>
    <dgm:cxn modelId="{64B670DE-C162-4065-9329-DE70826306FD}" srcId="{CDC8F7B9-6FB6-419C-91C7-13C89F9093C9}" destId="{4D118D69-0B67-47A7-ABDB-AF1A9C0A53F6}" srcOrd="1" destOrd="0" parTransId="{8DBABCCE-2B96-4AA6-AC48-C1BBCC865D30}" sibTransId="{BFD8E5A9-60D5-40CB-970B-E1F238A87934}"/>
    <dgm:cxn modelId="{73A423F1-1586-434F-B622-F0BEFA79EDA9}" type="presOf" srcId="{02EA6448-0872-4EA0-A908-245AC0158901}" destId="{15357D46-6DEA-4CA8-8906-BDC3A52F1887}" srcOrd="0" destOrd="0" presId="urn:microsoft.com/office/officeart/2005/8/layout/cycle4"/>
    <dgm:cxn modelId="{99318DF4-AE02-45F1-BA78-AEE7F192A39E}" type="presOf" srcId="{FA853732-C67D-4172-9926-A0735C437D76}" destId="{70E873A2-A4E1-4998-916E-17A73F6B3C66}" srcOrd="0" destOrd="0" presId="urn:microsoft.com/office/officeart/2005/8/layout/cycle4"/>
    <dgm:cxn modelId="{6E61D02C-EE46-4F09-B8EA-6D56A6A38BF7}" type="presParOf" srcId="{B17BF96F-4731-4B00-BF3A-0DCF2641AE4F}" destId="{EBAF041B-5BA6-484C-83D4-AE0B7D7E6AEB}" srcOrd="0" destOrd="0" presId="urn:microsoft.com/office/officeart/2005/8/layout/cycle4"/>
    <dgm:cxn modelId="{51F78FD9-94BA-4DB3-BD48-34C6ACED8E3C}" type="presParOf" srcId="{EBAF041B-5BA6-484C-83D4-AE0B7D7E6AEB}" destId="{BA9684A9-CB9C-49AC-BABF-BE98403A0178}" srcOrd="0" destOrd="0" presId="urn:microsoft.com/office/officeart/2005/8/layout/cycle4"/>
    <dgm:cxn modelId="{85DF2626-25BA-4CBB-B4F5-99D1C1504FFA}" type="presParOf" srcId="{B17BF96F-4731-4B00-BF3A-0DCF2641AE4F}" destId="{772F8DF3-053E-4074-989A-D4AA01182A85}" srcOrd="1" destOrd="0" presId="urn:microsoft.com/office/officeart/2005/8/layout/cycle4"/>
    <dgm:cxn modelId="{BD73182E-403E-4EFF-8F49-3EAEBD097474}" type="presParOf" srcId="{772F8DF3-053E-4074-989A-D4AA01182A85}" destId="{15357D46-6DEA-4CA8-8906-BDC3A52F1887}" srcOrd="0" destOrd="0" presId="urn:microsoft.com/office/officeart/2005/8/layout/cycle4"/>
    <dgm:cxn modelId="{A1F03251-8B39-43BE-977A-735A5E36F913}" type="presParOf" srcId="{772F8DF3-053E-4074-989A-D4AA01182A85}" destId="{259175C4-D6A1-43EB-A0DA-3BBABFB58F49}" srcOrd="1" destOrd="0" presId="urn:microsoft.com/office/officeart/2005/8/layout/cycle4"/>
    <dgm:cxn modelId="{9DAB7985-6A49-43C3-94FE-0ABDF3273832}" type="presParOf" srcId="{772F8DF3-053E-4074-989A-D4AA01182A85}" destId="{70E873A2-A4E1-4998-916E-17A73F6B3C66}" srcOrd="2" destOrd="0" presId="urn:microsoft.com/office/officeart/2005/8/layout/cycle4"/>
    <dgm:cxn modelId="{B9D515C9-680B-4E0C-A7F3-6892ED2AC241}" type="presParOf" srcId="{772F8DF3-053E-4074-989A-D4AA01182A85}" destId="{A835394C-C1B7-4AAE-A896-3FEC461465A1}" srcOrd="3" destOrd="0" presId="urn:microsoft.com/office/officeart/2005/8/layout/cycle4"/>
    <dgm:cxn modelId="{55851B8C-DE1D-4CB1-BDD4-461BCB7F0F4F}" type="presParOf" srcId="{772F8DF3-053E-4074-989A-D4AA01182A85}" destId="{10F0DC32-DF37-429C-A52E-EE4FAD371B8A}" srcOrd="4" destOrd="0" presId="urn:microsoft.com/office/officeart/2005/8/layout/cycle4"/>
    <dgm:cxn modelId="{DFF2E28E-F0AB-4DD0-8E81-D43075DE6A5D}" type="presParOf" srcId="{B17BF96F-4731-4B00-BF3A-0DCF2641AE4F}" destId="{CFDCF074-3B1E-4C75-86F4-9B485CEAECAB}" srcOrd="2" destOrd="0" presId="urn:microsoft.com/office/officeart/2005/8/layout/cycle4"/>
    <dgm:cxn modelId="{0F7E2643-B775-4336-9199-CEF3DC58AB26}" type="presParOf" srcId="{B17BF96F-4731-4B00-BF3A-0DCF2641AE4F}" destId="{19B4B077-7988-436E-A763-2BDF3FCE3ED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57D46-6DEA-4CA8-8906-BDC3A52F1887}">
      <dsp:nvSpPr>
        <dsp:cNvPr id="0" name=""/>
        <dsp:cNvSpPr/>
      </dsp:nvSpPr>
      <dsp:spPr>
        <a:xfrm>
          <a:off x="1549701" y="163736"/>
          <a:ext cx="1243826" cy="1243826"/>
        </a:xfrm>
        <a:prstGeom prst="pieWedge">
          <a:avLst/>
        </a:prstGeom>
        <a:solidFill>
          <a:srgbClr val="E8344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Sequel Neue" panose="00000500000000000000" pitchFamily="2" charset="0"/>
            </a:rPr>
            <a:t>S</a:t>
          </a:r>
        </a:p>
      </dsp:txBody>
      <dsp:txXfrm>
        <a:off x="1914009" y="528044"/>
        <a:ext cx="879518" cy="879518"/>
      </dsp:txXfrm>
    </dsp:sp>
    <dsp:sp modelId="{259175C4-D6A1-43EB-A0DA-3BBABFB58F49}">
      <dsp:nvSpPr>
        <dsp:cNvPr id="0" name=""/>
        <dsp:cNvSpPr/>
      </dsp:nvSpPr>
      <dsp:spPr>
        <a:xfrm rot="5400000">
          <a:off x="2850979" y="163736"/>
          <a:ext cx="1243826" cy="1243826"/>
        </a:xfrm>
        <a:prstGeom prst="pieWedge">
          <a:avLst/>
        </a:prstGeom>
        <a:solidFill>
          <a:srgbClr val="BA10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Sequel Neue" panose="00000500000000000000" pitchFamily="2" charset="0"/>
            </a:rPr>
            <a:t>W</a:t>
          </a:r>
        </a:p>
      </dsp:txBody>
      <dsp:txXfrm rot="-5400000">
        <a:off x="2850979" y="528044"/>
        <a:ext cx="879518" cy="879518"/>
      </dsp:txXfrm>
    </dsp:sp>
    <dsp:sp modelId="{70E873A2-A4E1-4998-916E-17A73F6B3C66}">
      <dsp:nvSpPr>
        <dsp:cNvPr id="0" name=""/>
        <dsp:cNvSpPr/>
      </dsp:nvSpPr>
      <dsp:spPr>
        <a:xfrm rot="10800000">
          <a:off x="2850979" y="1465014"/>
          <a:ext cx="1243826" cy="1243826"/>
        </a:xfrm>
        <a:prstGeom prst="pieWedge">
          <a:avLst/>
        </a:prstGeom>
        <a:solidFill>
          <a:srgbClr val="1C9E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Sequel Neue" panose="00000500000000000000" pitchFamily="2" charset="0"/>
            </a:rPr>
            <a:t>T</a:t>
          </a:r>
        </a:p>
      </dsp:txBody>
      <dsp:txXfrm rot="10800000">
        <a:off x="2850979" y="1465014"/>
        <a:ext cx="879518" cy="879518"/>
      </dsp:txXfrm>
    </dsp:sp>
    <dsp:sp modelId="{A835394C-C1B7-4AAE-A896-3FEC461465A1}">
      <dsp:nvSpPr>
        <dsp:cNvPr id="0" name=""/>
        <dsp:cNvSpPr/>
      </dsp:nvSpPr>
      <dsp:spPr>
        <a:xfrm rot="16200000">
          <a:off x="1549701" y="1465014"/>
          <a:ext cx="1243826" cy="1243826"/>
        </a:xfrm>
        <a:prstGeom prst="pieWedge">
          <a:avLst/>
        </a:prstGeom>
        <a:solidFill>
          <a:srgbClr val="FECC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Sequel Neue" panose="00000500000000000000" pitchFamily="2" charset="0"/>
            </a:rPr>
            <a:t>O</a:t>
          </a:r>
        </a:p>
      </dsp:txBody>
      <dsp:txXfrm rot="5400000">
        <a:off x="1914009" y="1465014"/>
        <a:ext cx="879518" cy="879518"/>
      </dsp:txXfrm>
    </dsp:sp>
    <dsp:sp modelId="{CFDCF074-3B1E-4C75-86F4-9B485CEAECAB}">
      <dsp:nvSpPr>
        <dsp:cNvPr id="0" name=""/>
        <dsp:cNvSpPr/>
      </dsp:nvSpPr>
      <dsp:spPr>
        <a:xfrm flipH="1">
          <a:off x="5612021" y="-55358"/>
          <a:ext cx="61785" cy="110716"/>
        </a:xfrm>
        <a:prstGeom prst="circular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4B077-7988-436E-A763-2BDF3FCE3ED4}">
      <dsp:nvSpPr>
        <dsp:cNvPr id="0" name=""/>
        <dsp:cNvSpPr/>
      </dsp:nvSpPr>
      <dsp:spPr>
        <a:xfrm rot="10800000" flipV="1">
          <a:off x="4719677" y="-127311"/>
          <a:ext cx="429450" cy="254623"/>
        </a:xfrm>
        <a:prstGeom prst="circularArrow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478" y="1237198"/>
            <a:ext cx="801885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8" y="3970581"/>
            <a:ext cx="801885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98" indent="0" algn="ctr">
              <a:buNone/>
              <a:defRPr sz="2205"/>
            </a:lvl2pPr>
            <a:lvl3pPr marL="1007995" indent="0" algn="ctr">
              <a:buNone/>
              <a:defRPr sz="1984"/>
            </a:lvl3pPr>
            <a:lvl4pPr marL="1511993" indent="0" algn="ctr">
              <a:buNone/>
              <a:defRPr sz="1764"/>
            </a:lvl4pPr>
            <a:lvl5pPr marL="2015990" indent="0" algn="ctr">
              <a:buNone/>
              <a:defRPr sz="1764"/>
            </a:lvl5pPr>
            <a:lvl6pPr marL="2519988" indent="0" algn="ctr">
              <a:buNone/>
              <a:defRPr sz="1764"/>
            </a:lvl6pPr>
            <a:lvl7pPr marL="3023985" indent="0" algn="ctr">
              <a:buNone/>
              <a:defRPr sz="1764"/>
            </a:lvl7pPr>
            <a:lvl8pPr marL="3527983" indent="0" algn="ctr">
              <a:buNone/>
              <a:defRPr sz="1764"/>
            </a:lvl8pPr>
            <a:lvl9pPr marL="4031980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1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2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4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4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7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98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9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99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98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98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98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98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9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402483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8" indent="0">
              <a:buNone/>
              <a:defRPr sz="2205" b="1"/>
            </a:lvl2pPr>
            <a:lvl3pPr marL="1007995" indent="0">
              <a:buNone/>
              <a:defRPr sz="1984" b="1"/>
            </a:lvl3pPr>
            <a:lvl4pPr marL="1511993" indent="0">
              <a:buNone/>
              <a:defRPr sz="1764" b="1"/>
            </a:lvl4pPr>
            <a:lvl5pPr marL="2015990" indent="0">
              <a:buNone/>
              <a:defRPr sz="1764" b="1"/>
            </a:lvl5pPr>
            <a:lvl6pPr marL="2519988" indent="0">
              <a:buNone/>
              <a:defRPr sz="1764" b="1"/>
            </a:lvl6pPr>
            <a:lvl7pPr marL="3023985" indent="0">
              <a:buNone/>
              <a:defRPr sz="1764" b="1"/>
            </a:lvl7pPr>
            <a:lvl8pPr marL="3527983" indent="0">
              <a:buNone/>
              <a:defRPr sz="1764" b="1"/>
            </a:lvl8pPr>
            <a:lvl9pPr marL="4031980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2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98" indent="0">
              <a:buNone/>
              <a:defRPr sz="2205" b="1"/>
            </a:lvl2pPr>
            <a:lvl3pPr marL="1007995" indent="0">
              <a:buNone/>
              <a:defRPr sz="1984" b="1"/>
            </a:lvl3pPr>
            <a:lvl4pPr marL="1511993" indent="0">
              <a:buNone/>
              <a:defRPr sz="1764" b="1"/>
            </a:lvl4pPr>
            <a:lvl5pPr marL="2015990" indent="0">
              <a:buNone/>
              <a:defRPr sz="1764" b="1"/>
            </a:lvl5pPr>
            <a:lvl6pPr marL="2519988" indent="0">
              <a:buNone/>
              <a:defRPr sz="1764" b="1"/>
            </a:lvl6pPr>
            <a:lvl7pPr marL="3023985" indent="0">
              <a:buNone/>
              <a:defRPr sz="1764" b="1"/>
            </a:lvl7pPr>
            <a:lvl8pPr marL="3527983" indent="0">
              <a:buNone/>
              <a:defRPr sz="1764" b="1"/>
            </a:lvl8pPr>
            <a:lvl9pPr marL="4031980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2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00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3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8" indent="0">
              <a:buNone/>
              <a:defRPr sz="1543"/>
            </a:lvl2pPr>
            <a:lvl3pPr marL="1007995" indent="0">
              <a:buNone/>
              <a:defRPr sz="1323"/>
            </a:lvl3pPr>
            <a:lvl4pPr marL="1511993" indent="0">
              <a:buNone/>
              <a:defRPr sz="1102"/>
            </a:lvl4pPr>
            <a:lvl5pPr marL="2015990" indent="0">
              <a:buNone/>
              <a:defRPr sz="1102"/>
            </a:lvl5pPr>
            <a:lvl6pPr marL="2519988" indent="0">
              <a:buNone/>
              <a:defRPr sz="1102"/>
            </a:lvl6pPr>
            <a:lvl7pPr marL="3023985" indent="0">
              <a:buNone/>
              <a:defRPr sz="1102"/>
            </a:lvl7pPr>
            <a:lvl8pPr marL="3527983" indent="0">
              <a:buNone/>
              <a:defRPr sz="1102"/>
            </a:lvl8pPr>
            <a:lvl9pPr marL="4031980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96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414" y="1088455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98" indent="0">
              <a:buNone/>
              <a:defRPr sz="3086"/>
            </a:lvl2pPr>
            <a:lvl3pPr marL="1007995" indent="0">
              <a:buNone/>
              <a:defRPr sz="2646"/>
            </a:lvl3pPr>
            <a:lvl4pPr marL="1511993" indent="0">
              <a:buNone/>
              <a:defRPr sz="2205"/>
            </a:lvl4pPr>
            <a:lvl5pPr marL="2015990" indent="0">
              <a:buNone/>
              <a:defRPr sz="2205"/>
            </a:lvl5pPr>
            <a:lvl6pPr marL="2519988" indent="0">
              <a:buNone/>
              <a:defRPr sz="2205"/>
            </a:lvl6pPr>
            <a:lvl7pPr marL="3023985" indent="0">
              <a:buNone/>
              <a:defRPr sz="2205"/>
            </a:lvl7pPr>
            <a:lvl8pPr marL="3527983" indent="0">
              <a:buNone/>
              <a:defRPr sz="2205"/>
            </a:lvl8pPr>
            <a:lvl9pPr marL="4031980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98" indent="0">
              <a:buNone/>
              <a:defRPr sz="1543"/>
            </a:lvl2pPr>
            <a:lvl3pPr marL="1007995" indent="0">
              <a:buNone/>
              <a:defRPr sz="1323"/>
            </a:lvl3pPr>
            <a:lvl4pPr marL="1511993" indent="0">
              <a:buNone/>
              <a:defRPr sz="1102"/>
            </a:lvl4pPr>
            <a:lvl5pPr marL="2015990" indent="0">
              <a:buNone/>
              <a:defRPr sz="1102"/>
            </a:lvl5pPr>
            <a:lvl6pPr marL="2519988" indent="0">
              <a:buNone/>
              <a:defRPr sz="1102"/>
            </a:lvl6pPr>
            <a:lvl7pPr marL="3023985" indent="0">
              <a:buNone/>
              <a:defRPr sz="1102"/>
            </a:lvl7pPr>
            <a:lvl8pPr marL="3527983" indent="0">
              <a:buNone/>
              <a:defRPr sz="1102"/>
            </a:lvl8pPr>
            <a:lvl9pPr marL="4031980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1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3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3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7B6BC-D662-49EC-A080-DB70BA5484AC}" type="datetimeFigureOut">
              <a:rPr lang="en-GB" smtClean="0"/>
              <a:t>01/05/2023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973D-FD69-4D53-80A6-4E21433866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441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95" rtl="0" eaLnBrk="1" latinLnBrk="0" hangingPunct="1">
        <a:lnSpc>
          <a:spcPct val="90000"/>
        </a:lnSpc>
        <a:spcBef>
          <a:spcPct val="0"/>
        </a:spcBef>
        <a:buNone/>
        <a:defRPr sz="485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99" indent="-251999" algn="l" defTabSz="100799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55996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4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1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989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987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984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982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979" indent="-251999" algn="l" defTabSz="100799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9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988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985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983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980" algn="l" defTabSz="100799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66497" y="2467486"/>
            <a:ext cx="5644508" cy="2872578"/>
            <a:chOff x="544009" y="2079129"/>
            <a:chExt cx="9570661" cy="475191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3198701863"/>
                </p:ext>
              </p:extLst>
            </p:nvPr>
          </p:nvGraphicFramePr>
          <p:xfrm>
            <a:off x="544009" y="2079129"/>
            <a:ext cx="9570661" cy="47519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783789" y="3968028"/>
              <a:ext cx="1379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/>
                <a:t>STRENGTHS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5400000">
              <a:off x="4901885" y="3527814"/>
              <a:ext cx="1379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WEAKNESSES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4082039" y="5399537"/>
              <a:ext cx="1823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/>
                <a:t>OPPORTUNITIES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22134" y="5445418"/>
              <a:ext cx="13790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THREATS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81" y="383484"/>
            <a:ext cx="2265716" cy="107077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21444720">
            <a:off x="454842" y="515875"/>
            <a:ext cx="1995100" cy="461587"/>
          </a:xfrm>
          <a:prstGeom prst="roundRect">
            <a:avLst>
              <a:gd name="adj" fmla="val 50000"/>
            </a:avLst>
          </a:prstGeom>
          <a:solidFill>
            <a:srgbClr val="FC2E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0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white"/>
                </a:solidFill>
                <a:latin typeface="Sequel Neue" panose="00000500000000000000" pitchFamily="2" charset="0"/>
              </a:rPr>
              <a:t>Spider tool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quel Neue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338" y="4608067"/>
            <a:ext cx="291678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Market research</a:t>
            </a:r>
          </a:p>
          <a:p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Write a questionnaire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endParaRPr lang="en-GB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5608" y="5811038"/>
            <a:ext cx="3343603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Customer service &amp; Sales</a:t>
            </a:r>
          </a:p>
          <a:p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set up the stall table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endParaRPr lang="en-GB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4103" y="1348911"/>
            <a:ext cx="334360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Advertising</a:t>
            </a:r>
          </a:p>
          <a:p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Design posters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endParaRPr lang="en-GB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3664" y="3445559"/>
            <a:ext cx="308276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Design &amp; Production</a:t>
            </a:r>
          </a:p>
          <a:p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find eco friendly materials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endParaRPr lang="en-GB" sz="105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26114" y="2749343"/>
            <a:ext cx="2322912" cy="23088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857712" y="3042694"/>
            <a:ext cx="1855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social enterprise is called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444F53-941B-CB8D-59C9-0C616FE14B91}"/>
              </a:ext>
            </a:extLst>
          </p:cNvPr>
          <p:cNvSpPr txBox="1"/>
          <p:nvPr/>
        </p:nvSpPr>
        <p:spPr>
          <a:xfrm>
            <a:off x="8081481" y="1617694"/>
            <a:ext cx="2392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Sequel Neue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Whole Class Tasks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00811B-2821-CE86-E3B5-10E58424F30D}"/>
              </a:ext>
            </a:extLst>
          </p:cNvPr>
          <p:cNvSpPr txBox="1"/>
          <p:nvPr/>
        </p:nvSpPr>
        <p:spPr>
          <a:xfrm>
            <a:off x="4428182" y="1085274"/>
            <a:ext cx="285634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Finance</a:t>
            </a:r>
          </a:p>
          <a:p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 work out how much money needed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</a:p>
          <a:p>
            <a:endParaRPr lang="en-GB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FFECA-E749-2400-34B6-A61B21502E98}"/>
              </a:ext>
            </a:extLst>
          </p:cNvPr>
          <p:cNvSpPr txBox="1"/>
          <p:nvPr/>
        </p:nvSpPr>
        <p:spPr>
          <a:xfrm>
            <a:off x="2562329" y="514034"/>
            <a:ext cx="5160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this tool to organise what needs to be done, by when and by whom.  This example is organised by department, but this can be adapted.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68B6359-5A4C-64EA-411C-E0560A781D42}"/>
              </a:ext>
            </a:extLst>
          </p:cNvPr>
          <p:cNvSpPr/>
          <p:nvPr/>
        </p:nvSpPr>
        <p:spPr>
          <a:xfrm>
            <a:off x="8000409" y="1522388"/>
            <a:ext cx="2473886" cy="58243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467CC0-C3CB-A182-0F92-5631EBABDB59}"/>
              </a:ext>
            </a:extLst>
          </p:cNvPr>
          <p:cNvSpPr txBox="1"/>
          <p:nvPr/>
        </p:nvSpPr>
        <p:spPr>
          <a:xfrm>
            <a:off x="8098615" y="1882791"/>
            <a:ext cx="926549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-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3D6E9E-C08B-A814-90E6-41DD3DAB0B5F}"/>
              </a:ext>
            </a:extLst>
          </p:cNvPr>
          <p:cNvCxnSpPr>
            <a:cxnSpLocks/>
          </p:cNvCxnSpPr>
          <p:nvPr/>
        </p:nvCxnSpPr>
        <p:spPr>
          <a:xfrm flipV="1">
            <a:off x="3917706" y="1224312"/>
            <a:ext cx="552515" cy="1525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B2DE35-1889-6054-DFBF-60E253C2AF33}"/>
              </a:ext>
            </a:extLst>
          </p:cNvPr>
          <p:cNvCxnSpPr>
            <a:cxnSpLocks/>
          </p:cNvCxnSpPr>
          <p:nvPr/>
        </p:nvCxnSpPr>
        <p:spPr>
          <a:xfrm flipV="1">
            <a:off x="4967416" y="3609343"/>
            <a:ext cx="538667" cy="4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5A273D-F84A-29F2-AC4D-1CD104E6406C}"/>
              </a:ext>
            </a:extLst>
          </p:cNvPr>
          <p:cNvCxnSpPr>
            <a:cxnSpLocks/>
          </p:cNvCxnSpPr>
          <p:nvPr/>
        </p:nvCxnSpPr>
        <p:spPr>
          <a:xfrm>
            <a:off x="4061540" y="5128059"/>
            <a:ext cx="136175" cy="651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0573ECD-1BB7-7A38-7542-5E72E648AE53}"/>
              </a:ext>
            </a:extLst>
          </p:cNvPr>
          <p:cNvCxnSpPr/>
          <p:nvPr/>
        </p:nvCxnSpPr>
        <p:spPr>
          <a:xfrm flipH="1" flipV="1">
            <a:off x="1828800" y="1454259"/>
            <a:ext cx="1350223" cy="1343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DCAC042-64E9-FB8C-E1C1-85E64D7B6480}"/>
              </a:ext>
            </a:extLst>
          </p:cNvPr>
          <p:cNvCxnSpPr>
            <a:cxnSpLocks/>
          </p:cNvCxnSpPr>
          <p:nvPr/>
        </p:nvCxnSpPr>
        <p:spPr>
          <a:xfrm flipH="1">
            <a:off x="1917729" y="4502439"/>
            <a:ext cx="783430" cy="204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1780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195&quot;&gt;&lt;/object&gt;&lt;object type=&quot;2&quot; unique_id=&quot;10196&quot;&gt;&lt;object type=&quot;3&quot; unique_id=&quot;10197&quot;&gt;&lt;property id=&quot;20148&quot; value=&quot;5&quot;/&gt;&lt;property id=&quot;20300&quot; value=&quot;Slide 1&quot;/&gt;&lt;property id=&quot;20307&quot; value=&quot;256&quot;/&gt;&lt;/object&gt;&lt;object type=&quot;3&quot; unique_id=&quot;10198&quot;&gt;&lt;property id=&quot;20148&quot; value=&quot;5&quot;/&gt;&lt;property id=&quot;20300&quot; value=&quot;Slide 2&quot;/&gt;&lt;property id=&quot;20307&quot; value=&quot;257&quot;/&gt;&lt;/object&gt;&lt;object type=&quot;3&quot; unique_id=&quot;10199&quot;&gt;&lt;property id=&quot;20148&quot; value=&quot;5&quot;/&gt;&lt;property id=&quot;20300&quot; value=&quot;Slide 3&quot;/&gt;&lt;property id=&quot;20307&quot; value=&quot;260&quot;/&gt;&lt;/object&gt;&lt;object type=&quot;3&quot; unique_id=&quot;10200&quot;&gt;&lt;property id=&quot;20148&quot; value=&quot;5&quot;/&gt;&lt;property id=&quot;20300&quot; value=&quot;Slide 4&quot;/&gt;&lt;property id=&quot;20307&quot; value=&quot;259&quot;/&gt;&lt;/object&gt;&lt;object type=&quot;3&quot; unique_id=&quot;10201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EA 2018">
  <a:themeElements>
    <a:clrScheme name="SEA 2018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BA0F6B"/>
      </a:accent1>
      <a:accent2>
        <a:srgbClr val="009DA0"/>
      </a:accent2>
      <a:accent3>
        <a:srgbClr val="FFCD00"/>
      </a:accent3>
      <a:accent4>
        <a:srgbClr val="FC2E45"/>
      </a:accent4>
      <a:accent5>
        <a:srgbClr val="666666"/>
      </a:accent5>
      <a:accent6>
        <a:srgbClr val="E7E6E6"/>
      </a:accent6>
      <a:hlink>
        <a:srgbClr val="009DA0"/>
      </a:hlink>
      <a:folHlink>
        <a:srgbClr val="BA0F6B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 2018" id="{B19DA9B3-350D-4393-AA4D-5EDF31B92773}" vid="{FDC6B75C-DCC2-41B9-BC36-9D6F7A3540B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2CDDD4EDAED44942C25E0F5D6BF2F" ma:contentTypeVersion="18" ma:contentTypeDescription="Create a new document." ma:contentTypeScope="" ma:versionID="2c3bdfaba254e07185842ba112f5bf79">
  <xsd:schema xmlns:xsd="http://www.w3.org/2001/XMLSchema" xmlns:xs="http://www.w3.org/2001/XMLSchema" xmlns:p="http://schemas.microsoft.com/office/2006/metadata/properties" xmlns:ns2="a7a5a117-2db7-4f41-8307-c1d460fb1969" xmlns:ns3="b54feb32-efc3-4238-bd6e-0d2055671ed7" targetNamespace="http://schemas.microsoft.com/office/2006/metadata/properties" ma:root="true" ma:fieldsID="3a193824a929da2b6a452243f934292a" ns2:_="" ns3:_="">
    <xsd:import namespace="a7a5a117-2db7-4f41-8307-c1d460fb1969"/>
    <xsd:import namespace="b54feb32-efc3-4238-bd6e-0d2055671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k6686235ec794611b622e3fc84a9bb7c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5a117-2db7-4f41-8307-c1d460fb19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6686235ec794611b622e3fc84a9bb7c" ma:index="11" nillable="true" ma:taxonomy="true" ma:internalName="k6686235ec794611b622e3fc84a9bb7c" ma:taxonomyFieldName="Learning_x0020_Product" ma:displayName="Learning Product" ma:default="" ma:fieldId="{46686235-ec79-4611-b622-e3fc84a9bb7c}" ma:sspId="a60254af-eeee-4b04-9ee3-c6829bffe15f" ma:termSetId="3676e0eb-fb56-4bb3-b847-ca59f61f3b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a60254af-eeee-4b04-9ee3-c6829bffe1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feb32-efc3-4238-bd6e-0d2055671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a5a117-2db7-4f41-8307-c1d460fb1969">
      <Terms xmlns="http://schemas.microsoft.com/office/infopath/2007/PartnerControls"/>
    </lcf76f155ced4ddcb4097134ff3c332f>
    <k6686235ec794611b622e3fc84a9bb7c xmlns="a7a5a117-2db7-4f41-8307-c1d460fb1969">
      <Terms xmlns="http://schemas.microsoft.com/office/infopath/2007/PartnerControls"/>
    </k6686235ec794611b622e3fc84a9bb7c>
  </documentManagement>
</p:properties>
</file>

<file path=customXml/itemProps1.xml><?xml version="1.0" encoding="utf-8"?>
<ds:datastoreItem xmlns:ds="http://schemas.openxmlformats.org/officeDocument/2006/customXml" ds:itemID="{EB25156B-7346-4960-951D-56548ADA0956}"/>
</file>

<file path=customXml/itemProps2.xml><?xml version="1.0" encoding="utf-8"?>
<ds:datastoreItem xmlns:ds="http://schemas.openxmlformats.org/officeDocument/2006/customXml" ds:itemID="{F5CBE590-AEF8-4316-BC25-5E80FD0E8076}"/>
</file>

<file path=customXml/itemProps3.xml><?xml version="1.0" encoding="utf-8"?>
<ds:datastoreItem xmlns:ds="http://schemas.openxmlformats.org/officeDocument/2006/customXml" ds:itemID="{61FC4F55-DB93-41E7-BF8A-EB15A768E402}"/>
</file>

<file path=docProps/app.xml><?xml version="1.0" encoding="utf-8"?>
<Properties xmlns="http://schemas.openxmlformats.org/officeDocument/2006/extended-properties" xmlns:vt="http://schemas.openxmlformats.org/officeDocument/2006/docPropsVTypes">
  <Template>SEA 2018</Template>
  <TotalTime>407</TotalTime>
  <Words>132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Open Sans</vt:lpstr>
      <vt:lpstr>Sequel Neue</vt:lpstr>
      <vt:lpstr>Calibri</vt:lpstr>
      <vt:lpstr>Arial</vt:lpstr>
      <vt:lpstr>Calibri Light</vt:lpstr>
      <vt:lpstr>SEA 2018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Annand</dc:creator>
  <cp:lastModifiedBy>Nicola Michie</cp:lastModifiedBy>
  <cp:revision>26</cp:revision>
  <dcterms:created xsi:type="dcterms:W3CDTF">2019-08-23T09:07:35Z</dcterms:created>
  <dcterms:modified xsi:type="dcterms:W3CDTF">2023-05-01T06:14:12Z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0x010100B5E2CDDD4EDAED44942C25E0F5D6BF2F</vt:lpwstr>
  </property>
</Properties>
</file>